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15E34-5D0F-24D5-2918-D58862BE25C3}" v="176" dt="2023-12-08T02:02:43.262"/>
    <p1510:client id="{21DC0B7F-E6F3-9068-AA11-941F491B4FD7}" v="41" dt="2023-12-07T07:24:45.377"/>
    <p1510:client id="{32C41BAD-3FA9-F64B-9711-310616431E84}" v="6" dt="2023-12-07T04:47:15.978"/>
    <p1510:client id="{491DEF2D-A50D-D456-2E49-192506F05F71}" v="78" dt="2023-12-07T07:19:44.488"/>
    <p1510:client id="{590D7F98-755C-9C09-571B-F9640A6DC92E}" v="404" dt="2023-12-08T03:30:15.002"/>
    <p1510:client id="{5B7E6767-3EB9-4D6E-93F8-C0C49C3D1437}" v="686" dt="2023-12-07T06:03:09.711"/>
    <p1510:client id="{F3036E7A-5B67-8EBC-DB19-18C111227513}" v="20" dt="2023-12-08T02:30:10.892"/>
    <p1510:client id="{F51F98A6-82EF-CF99-A459-5423DB714518}" v="5" dt="2023-12-08T04:56:33.898"/>
    <p1510:client id="{F7010AD6-C86E-1D47-6879-E1A92467624F}" v="39" dt="2023-12-08T03:45:10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1F27D5-A5B3-4815-8D46-8BE9341263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EADCFD49-6A48-4873-B6D5-885DAC635578}">
      <dgm:prSet/>
      <dgm:spPr/>
      <dgm:t>
        <a:bodyPr/>
        <a:lstStyle/>
        <a:p>
          <a:pPr>
            <a:defRPr cap="all"/>
          </a:pPr>
          <a:r>
            <a:rPr lang="en-US"/>
            <a:t>What is Waven</a:t>
          </a:r>
        </a:p>
      </dgm:t>
    </dgm:pt>
    <dgm:pt modelId="{24E1DCA6-9F0B-4884-B5CE-DF1AAEE536CF}" type="parTrans" cxnId="{731F2F70-D86A-4AF2-82B4-61D93AA03DDD}">
      <dgm:prSet/>
      <dgm:spPr/>
      <dgm:t>
        <a:bodyPr/>
        <a:lstStyle/>
        <a:p>
          <a:endParaRPr lang="en-US"/>
        </a:p>
      </dgm:t>
    </dgm:pt>
    <dgm:pt modelId="{3660136B-71F8-4621-ADED-B8632626A0CB}" type="sibTrans" cxnId="{731F2F70-D86A-4AF2-82B4-61D93AA03DDD}">
      <dgm:prSet/>
      <dgm:spPr/>
      <dgm:t>
        <a:bodyPr/>
        <a:lstStyle/>
        <a:p>
          <a:endParaRPr lang="en-US"/>
        </a:p>
      </dgm:t>
    </dgm:pt>
    <dgm:pt modelId="{DCAA3998-501A-4904-ABA2-E5CB9DA6682D}">
      <dgm:prSet/>
      <dgm:spPr/>
      <dgm:t>
        <a:bodyPr/>
        <a:lstStyle/>
        <a:p>
          <a:pPr>
            <a:defRPr cap="all"/>
          </a:pPr>
          <a:r>
            <a:rPr lang="en-US"/>
            <a:t>How the idea came to be</a:t>
          </a:r>
        </a:p>
      </dgm:t>
    </dgm:pt>
    <dgm:pt modelId="{95050E73-BAD0-44F0-8BF4-731352CDD327}" type="parTrans" cxnId="{7EBC461D-61A9-4437-BB49-4A7257B252BC}">
      <dgm:prSet/>
      <dgm:spPr/>
      <dgm:t>
        <a:bodyPr/>
        <a:lstStyle/>
        <a:p>
          <a:endParaRPr lang="en-US"/>
        </a:p>
      </dgm:t>
    </dgm:pt>
    <dgm:pt modelId="{2FB7CDF9-7959-4A26-A8BD-9AA77BCA6E62}" type="sibTrans" cxnId="{7EBC461D-61A9-4437-BB49-4A7257B252BC}">
      <dgm:prSet/>
      <dgm:spPr/>
      <dgm:t>
        <a:bodyPr/>
        <a:lstStyle/>
        <a:p>
          <a:endParaRPr lang="en-US"/>
        </a:p>
      </dgm:t>
    </dgm:pt>
    <dgm:pt modelId="{0DB54680-CD53-4BE3-99FE-591394277BBB}">
      <dgm:prSet/>
      <dgm:spPr/>
      <dgm:t>
        <a:bodyPr/>
        <a:lstStyle/>
        <a:p>
          <a:pPr>
            <a:defRPr cap="all"/>
          </a:pPr>
          <a:r>
            <a:rPr lang="en-US"/>
            <a:t>Presentation video</a:t>
          </a:r>
        </a:p>
      </dgm:t>
    </dgm:pt>
    <dgm:pt modelId="{D7F3B32C-9A5D-4ACD-8146-E8A26CA98676}" type="parTrans" cxnId="{E792A06F-DE38-4AD5-90D6-D3B7B38BDA48}">
      <dgm:prSet/>
      <dgm:spPr/>
      <dgm:t>
        <a:bodyPr/>
        <a:lstStyle/>
        <a:p>
          <a:endParaRPr lang="en-US"/>
        </a:p>
      </dgm:t>
    </dgm:pt>
    <dgm:pt modelId="{3206D4D9-3DEA-47F0-9880-EEACF6C3B187}" type="sibTrans" cxnId="{E792A06F-DE38-4AD5-90D6-D3B7B38BDA48}">
      <dgm:prSet/>
      <dgm:spPr/>
      <dgm:t>
        <a:bodyPr/>
        <a:lstStyle/>
        <a:p>
          <a:endParaRPr lang="en-US"/>
        </a:p>
      </dgm:t>
    </dgm:pt>
    <dgm:pt modelId="{B9BD27E6-76CF-4262-852C-A5667FEA9604}">
      <dgm:prSet/>
      <dgm:spPr/>
      <dgm:t>
        <a:bodyPr/>
        <a:lstStyle/>
        <a:p>
          <a:pPr>
            <a:defRPr cap="all"/>
          </a:pPr>
          <a:r>
            <a:rPr lang="en-US"/>
            <a:t>How it works</a:t>
          </a:r>
        </a:p>
      </dgm:t>
    </dgm:pt>
    <dgm:pt modelId="{E473449F-C8F0-4EA8-8D87-A581D4BC89AC}" type="parTrans" cxnId="{6689C9F3-4374-49FA-9A4D-14A09A0E6291}">
      <dgm:prSet/>
      <dgm:spPr/>
      <dgm:t>
        <a:bodyPr/>
        <a:lstStyle/>
        <a:p>
          <a:endParaRPr lang="en-US"/>
        </a:p>
      </dgm:t>
    </dgm:pt>
    <dgm:pt modelId="{F8D30EEE-CFCF-4106-8BCD-E79FCC951D1A}" type="sibTrans" cxnId="{6689C9F3-4374-49FA-9A4D-14A09A0E6291}">
      <dgm:prSet/>
      <dgm:spPr/>
      <dgm:t>
        <a:bodyPr/>
        <a:lstStyle/>
        <a:p>
          <a:endParaRPr lang="en-US"/>
        </a:p>
      </dgm:t>
    </dgm:pt>
    <dgm:pt modelId="{34990143-7FE7-4612-9BD3-6E2AA21063EA}">
      <dgm:prSet/>
      <dgm:spPr/>
      <dgm:t>
        <a:bodyPr/>
        <a:lstStyle/>
        <a:p>
          <a:pPr>
            <a:defRPr cap="all"/>
          </a:pPr>
          <a:r>
            <a:rPr lang="en-US"/>
            <a:t>Our code</a:t>
          </a:r>
        </a:p>
      </dgm:t>
    </dgm:pt>
    <dgm:pt modelId="{DEDC044D-0B4D-493D-B79E-5CB03CBC02DE}" type="parTrans" cxnId="{8315C909-4032-4602-9714-81CF11B1B39F}">
      <dgm:prSet/>
      <dgm:spPr/>
      <dgm:t>
        <a:bodyPr/>
        <a:lstStyle/>
        <a:p>
          <a:endParaRPr lang="en-US"/>
        </a:p>
      </dgm:t>
    </dgm:pt>
    <dgm:pt modelId="{2CAC4F64-7116-4B1B-8F4E-DCD8422632DD}" type="sibTrans" cxnId="{8315C909-4032-4602-9714-81CF11B1B39F}">
      <dgm:prSet/>
      <dgm:spPr/>
      <dgm:t>
        <a:bodyPr/>
        <a:lstStyle/>
        <a:p>
          <a:endParaRPr lang="en-US"/>
        </a:p>
      </dgm:t>
    </dgm:pt>
    <dgm:pt modelId="{ADA5F1C7-DDFD-4A0A-A4CC-C47FD0F6A254}" type="pres">
      <dgm:prSet presAssocID="{601F27D5-A5B3-4815-8D46-8BE93412633A}" presName="root" presStyleCnt="0">
        <dgm:presLayoutVars>
          <dgm:dir/>
          <dgm:resizeHandles val="exact"/>
        </dgm:presLayoutVars>
      </dgm:prSet>
      <dgm:spPr/>
    </dgm:pt>
    <dgm:pt modelId="{FD67DDF2-809E-4A66-BA5F-F5FB8F24AA76}" type="pres">
      <dgm:prSet presAssocID="{EADCFD49-6A48-4873-B6D5-885DAC635578}" presName="compNode" presStyleCnt="0"/>
      <dgm:spPr/>
    </dgm:pt>
    <dgm:pt modelId="{9CF91F0D-7043-4093-A62C-E5C9F039B1E4}" type="pres">
      <dgm:prSet presAssocID="{EADCFD49-6A48-4873-B6D5-885DAC635578}" presName="iconBgRect" presStyleLbl="bgShp" presStyleIdx="0" presStyleCnt="5"/>
      <dgm:spPr/>
    </dgm:pt>
    <dgm:pt modelId="{3C8C1687-AC7C-4010-A810-21A21FB0D858}" type="pres">
      <dgm:prSet presAssocID="{EADCFD49-6A48-4873-B6D5-885DAC6355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2C3A03F-0E5F-4293-952B-4563B82A6724}" type="pres">
      <dgm:prSet presAssocID="{EADCFD49-6A48-4873-B6D5-885DAC635578}" presName="spaceRect" presStyleCnt="0"/>
      <dgm:spPr/>
    </dgm:pt>
    <dgm:pt modelId="{F7B7566A-64F9-4475-B829-B2D57FB17008}" type="pres">
      <dgm:prSet presAssocID="{EADCFD49-6A48-4873-B6D5-885DAC635578}" presName="textRect" presStyleLbl="revTx" presStyleIdx="0" presStyleCnt="5">
        <dgm:presLayoutVars>
          <dgm:chMax val="1"/>
          <dgm:chPref val="1"/>
        </dgm:presLayoutVars>
      </dgm:prSet>
      <dgm:spPr/>
    </dgm:pt>
    <dgm:pt modelId="{FE2EB044-FCAB-462D-BA0D-65F77A0EE916}" type="pres">
      <dgm:prSet presAssocID="{3660136B-71F8-4621-ADED-B8632626A0CB}" presName="sibTrans" presStyleCnt="0"/>
      <dgm:spPr/>
    </dgm:pt>
    <dgm:pt modelId="{B7DFCDEE-3FC3-430F-8962-6DF202D5AC2D}" type="pres">
      <dgm:prSet presAssocID="{DCAA3998-501A-4904-ABA2-E5CB9DA6682D}" presName="compNode" presStyleCnt="0"/>
      <dgm:spPr/>
    </dgm:pt>
    <dgm:pt modelId="{3844D407-6175-4B83-A110-CC95E9C99B03}" type="pres">
      <dgm:prSet presAssocID="{DCAA3998-501A-4904-ABA2-E5CB9DA6682D}" presName="iconBgRect" presStyleLbl="bgShp" presStyleIdx="1" presStyleCnt="5"/>
      <dgm:spPr/>
    </dgm:pt>
    <dgm:pt modelId="{F550547B-1103-44FB-A24B-440D3CE4A206}" type="pres">
      <dgm:prSet presAssocID="{DCAA3998-501A-4904-ABA2-E5CB9DA668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B93AC0F0-5923-4CBB-89F0-DF3355FC94C8}" type="pres">
      <dgm:prSet presAssocID="{DCAA3998-501A-4904-ABA2-E5CB9DA6682D}" presName="spaceRect" presStyleCnt="0"/>
      <dgm:spPr/>
    </dgm:pt>
    <dgm:pt modelId="{D5E41BC9-B7E0-466A-B1F4-6D871C3C1D2E}" type="pres">
      <dgm:prSet presAssocID="{DCAA3998-501A-4904-ABA2-E5CB9DA6682D}" presName="textRect" presStyleLbl="revTx" presStyleIdx="1" presStyleCnt="5">
        <dgm:presLayoutVars>
          <dgm:chMax val="1"/>
          <dgm:chPref val="1"/>
        </dgm:presLayoutVars>
      </dgm:prSet>
      <dgm:spPr/>
    </dgm:pt>
    <dgm:pt modelId="{7578359D-4353-4BC9-9B64-54FDE464489C}" type="pres">
      <dgm:prSet presAssocID="{2FB7CDF9-7959-4A26-A8BD-9AA77BCA6E62}" presName="sibTrans" presStyleCnt="0"/>
      <dgm:spPr/>
    </dgm:pt>
    <dgm:pt modelId="{6D3AB2D0-DA47-4DC9-84EE-7A9FE1CA1404}" type="pres">
      <dgm:prSet presAssocID="{0DB54680-CD53-4BE3-99FE-591394277BBB}" presName="compNode" presStyleCnt="0"/>
      <dgm:spPr/>
    </dgm:pt>
    <dgm:pt modelId="{452D5F2D-1F10-4AE2-8A8A-B5A2955E9397}" type="pres">
      <dgm:prSet presAssocID="{0DB54680-CD53-4BE3-99FE-591394277BBB}" presName="iconBgRect" presStyleLbl="bgShp" presStyleIdx="2" presStyleCnt="5"/>
      <dgm:spPr/>
    </dgm:pt>
    <dgm:pt modelId="{7C5D9EED-8F4B-405E-A49B-34C3E2D4C9E4}" type="pres">
      <dgm:prSet presAssocID="{0DB54680-CD53-4BE3-99FE-591394277B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942F3635-922F-4306-804F-0CB1E258356D}" type="pres">
      <dgm:prSet presAssocID="{0DB54680-CD53-4BE3-99FE-591394277BBB}" presName="spaceRect" presStyleCnt="0"/>
      <dgm:spPr/>
    </dgm:pt>
    <dgm:pt modelId="{DFCB1B44-9DB0-4422-BCD9-B051BF3AD8DF}" type="pres">
      <dgm:prSet presAssocID="{0DB54680-CD53-4BE3-99FE-591394277BBB}" presName="textRect" presStyleLbl="revTx" presStyleIdx="2" presStyleCnt="5">
        <dgm:presLayoutVars>
          <dgm:chMax val="1"/>
          <dgm:chPref val="1"/>
        </dgm:presLayoutVars>
      </dgm:prSet>
      <dgm:spPr/>
    </dgm:pt>
    <dgm:pt modelId="{77C9CA2C-6BEF-4441-B181-194683C7DE2C}" type="pres">
      <dgm:prSet presAssocID="{3206D4D9-3DEA-47F0-9880-EEACF6C3B187}" presName="sibTrans" presStyleCnt="0"/>
      <dgm:spPr/>
    </dgm:pt>
    <dgm:pt modelId="{F2652A75-197D-4AEC-8C26-07F3B73BD66F}" type="pres">
      <dgm:prSet presAssocID="{B9BD27E6-76CF-4262-852C-A5667FEA9604}" presName="compNode" presStyleCnt="0"/>
      <dgm:spPr/>
    </dgm:pt>
    <dgm:pt modelId="{B4F202E7-78B8-4C59-92D4-9234EAA31C30}" type="pres">
      <dgm:prSet presAssocID="{B9BD27E6-76CF-4262-852C-A5667FEA9604}" presName="iconBgRect" presStyleLbl="bgShp" presStyleIdx="3" presStyleCnt="5"/>
      <dgm:spPr/>
    </dgm:pt>
    <dgm:pt modelId="{0D6981BC-6DA6-4FCD-9C01-400477E91F09}" type="pres">
      <dgm:prSet presAssocID="{B9BD27E6-76CF-4262-852C-A5667FEA96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04B008B2-A1AE-4C3E-AA51-B7B93E17C80A}" type="pres">
      <dgm:prSet presAssocID="{B9BD27E6-76CF-4262-852C-A5667FEA9604}" presName="spaceRect" presStyleCnt="0"/>
      <dgm:spPr/>
    </dgm:pt>
    <dgm:pt modelId="{7B3E9A4C-183B-471A-81EE-8DCC952CDA02}" type="pres">
      <dgm:prSet presAssocID="{B9BD27E6-76CF-4262-852C-A5667FEA9604}" presName="textRect" presStyleLbl="revTx" presStyleIdx="3" presStyleCnt="5">
        <dgm:presLayoutVars>
          <dgm:chMax val="1"/>
          <dgm:chPref val="1"/>
        </dgm:presLayoutVars>
      </dgm:prSet>
      <dgm:spPr/>
    </dgm:pt>
    <dgm:pt modelId="{788660ED-EFB8-4596-94CE-F14E263B0195}" type="pres">
      <dgm:prSet presAssocID="{F8D30EEE-CFCF-4106-8BCD-E79FCC951D1A}" presName="sibTrans" presStyleCnt="0"/>
      <dgm:spPr/>
    </dgm:pt>
    <dgm:pt modelId="{2638B9D7-C5F1-48C1-AEB3-F8B8D8556ADD}" type="pres">
      <dgm:prSet presAssocID="{34990143-7FE7-4612-9BD3-6E2AA21063EA}" presName="compNode" presStyleCnt="0"/>
      <dgm:spPr/>
    </dgm:pt>
    <dgm:pt modelId="{51DAE22F-BC84-44ED-81EC-1F3B259B1F18}" type="pres">
      <dgm:prSet presAssocID="{34990143-7FE7-4612-9BD3-6E2AA21063EA}" presName="iconBgRect" presStyleLbl="bgShp" presStyleIdx="4" presStyleCnt="5"/>
      <dgm:spPr/>
    </dgm:pt>
    <dgm:pt modelId="{64FC732B-EE58-4DB2-A9D8-6556E5C01373}" type="pres">
      <dgm:prSet presAssocID="{34990143-7FE7-4612-9BD3-6E2AA21063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1CB9292-C9B7-408F-BF02-7B1CD208F47C}" type="pres">
      <dgm:prSet presAssocID="{34990143-7FE7-4612-9BD3-6E2AA21063EA}" presName="spaceRect" presStyleCnt="0"/>
      <dgm:spPr/>
    </dgm:pt>
    <dgm:pt modelId="{269C2907-FEF4-4CA8-836B-EEAE04AA9004}" type="pres">
      <dgm:prSet presAssocID="{34990143-7FE7-4612-9BD3-6E2AA21063E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08CC407-0A81-4D29-931E-7BD99D9CF8E9}" type="presOf" srcId="{0DB54680-CD53-4BE3-99FE-591394277BBB}" destId="{DFCB1B44-9DB0-4422-BCD9-B051BF3AD8DF}" srcOrd="0" destOrd="0" presId="urn:microsoft.com/office/officeart/2018/5/layout/IconCircleLabelList"/>
    <dgm:cxn modelId="{8315C909-4032-4602-9714-81CF11B1B39F}" srcId="{601F27D5-A5B3-4815-8D46-8BE93412633A}" destId="{34990143-7FE7-4612-9BD3-6E2AA21063EA}" srcOrd="4" destOrd="0" parTransId="{DEDC044D-0B4D-493D-B79E-5CB03CBC02DE}" sibTransId="{2CAC4F64-7116-4B1B-8F4E-DCD8422632DD}"/>
    <dgm:cxn modelId="{18627311-F518-4077-9166-BB275F00B22A}" type="presOf" srcId="{EADCFD49-6A48-4873-B6D5-885DAC635578}" destId="{F7B7566A-64F9-4475-B829-B2D57FB17008}" srcOrd="0" destOrd="0" presId="urn:microsoft.com/office/officeart/2018/5/layout/IconCircleLabelList"/>
    <dgm:cxn modelId="{7EBC461D-61A9-4437-BB49-4A7257B252BC}" srcId="{601F27D5-A5B3-4815-8D46-8BE93412633A}" destId="{DCAA3998-501A-4904-ABA2-E5CB9DA6682D}" srcOrd="1" destOrd="0" parTransId="{95050E73-BAD0-44F0-8BF4-731352CDD327}" sibTransId="{2FB7CDF9-7959-4A26-A8BD-9AA77BCA6E62}"/>
    <dgm:cxn modelId="{9483D32E-AD64-496B-874C-7B96594EF0BB}" type="presOf" srcId="{DCAA3998-501A-4904-ABA2-E5CB9DA6682D}" destId="{D5E41BC9-B7E0-466A-B1F4-6D871C3C1D2E}" srcOrd="0" destOrd="0" presId="urn:microsoft.com/office/officeart/2018/5/layout/IconCircleLabelList"/>
    <dgm:cxn modelId="{EAD0A431-BD57-4835-932C-36FC517DDE8C}" type="presOf" srcId="{34990143-7FE7-4612-9BD3-6E2AA21063EA}" destId="{269C2907-FEF4-4CA8-836B-EEAE04AA9004}" srcOrd="0" destOrd="0" presId="urn:microsoft.com/office/officeart/2018/5/layout/IconCircleLabelList"/>
    <dgm:cxn modelId="{E792A06F-DE38-4AD5-90D6-D3B7B38BDA48}" srcId="{601F27D5-A5B3-4815-8D46-8BE93412633A}" destId="{0DB54680-CD53-4BE3-99FE-591394277BBB}" srcOrd="2" destOrd="0" parTransId="{D7F3B32C-9A5D-4ACD-8146-E8A26CA98676}" sibTransId="{3206D4D9-3DEA-47F0-9880-EEACF6C3B187}"/>
    <dgm:cxn modelId="{731F2F70-D86A-4AF2-82B4-61D93AA03DDD}" srcId="{601F27D5-A5B3-4815-8D46-8BE93412633A}" destId="{EADCFD49-6A48-4873-B6D5-885DAC635578}" srcOrd="0" destOrd="0" parTransId="{24E1DCA6-9F0B-4884-B5CE-DF1AAEE536CF}" sibTransId="{3660136B-71F8-4621-ADED-B8632626A0CB}"/>
    <dgm:cxn modelId="{FEFDEE77-ED55-4682-8590-C5B03B743A89}" type="presOf" srcId="{601F27D5-A5B3-4815-8D46-8BE93412633A}" destId="{ADA5F1C7-DDFD-4A0A-A4CC-C47FD0F6A254}" srcOrd="0" destOrd="0" presId="urn:microsoft.com/office/officeart/2018/5/layout/IconCircleLabelList"/>
    <dgm:cxn modelId="{C8640E8D-2881-4B4D-A3E1-89EEDEE6C48B}" type="presOf" srcId="{B9BD27E6-76CF-4262-852C-A5667FEA9604}" destId="{7B3E9A4C-183B-471A-81EE-8DCC952CDA02}" srcOrd="0" destOrd="0" presId="urn:microsoft.com/office/officeart/2018/5/layout/IconCircleLabelList"/>
    <dgm:cxn modelId="{6689C9F3-4374-49FA-9A4D-14A09A0E6291}" srcId="{601F27D5-A5B3-4815-8D46-8BE93412633A}" destId="{B9BD27E6-76CF-4262-852C-A5667FEA9604}" srcOrd="3" destOrd="0" parTransId="{E473449F-C8F0-4EA8-8D87-A581D4BC89AC}" sibTransId="{F8D30EEE-CFCF-4106-8BCD-E79FCC951D1A}"/>
    <dgm:cxn modelId="{30EB311D-7E16-4E26-B743-328B837F5AFB}" type="presParOf" srcId="{ADA5F1C7-DDFD-4A0A-A4CC-C47FD0F6A254}" destId="{FD67DDF2-809E-4A66-BA5F-F5FB8F24AA76}" srcOrd="0" destOrd="0" presId="urn:microsoft.com/office/officeart/2018/5/layout/IconCircleLabelList"/>
    <dgm:cxn modelId="{A8541D86-D46E-490E-A087-002DAA65F14F}" type="presParOf" srcId="{FD67DDF2-809E-4A66-BA5F-F5FB8F24AA76}" destId="{9CF91F0D-7043-4093-A62C-E5C9F039B1E4}" srcOrd="0" destOrd="0" presId="urn:microsoft.com/office/officeart/2018/5/layout/IconCircleLabelList"/>
    <dgm:cxn modelId="{055BC8D3-BBB2-4351-9F47-AAEF3B565A8E}" type="presParOf" srcId="{FD67DDF2-809E-4A66-BA5F-F5FB8F24AA76}" destId="{3C8C1687-AC7C-4010-A810-21A21FB0D858}" srcOrd="1" destOrd="0" presId="urn:microsoft.com/office/officeart/2018/5/layout/IconCircleLabelList"/>
    <dgm:cxn modelId="{45896CF3-6DD5-4F92-B491-DBCABC8923A0}" type="presParOf" srcId="{FD67DDF2-809E-4A66-BA5F-F5FB8F24AA76}" destId="{A2C3A03F-0E5F-4293-952B-4563B82A6724}" srcOrd="2" destOrd="0" presId="urn:microsoft.com/office/officeart/2018/5/layout/IconCircleLabelList"/>
    <dgm:cxn modelId="{A51C4A63-3556-4117-92A9-C5308BE2B901}" type="presParOf" srcId="{FD67DDF2-809E-4A66-BA5F-F5FB8F24AA76}" destId="{F7B7566A-64F9-4475-B829-B2D57FB17008}" srcOrd="3" destOrd="0" presId="urn:microsoft.com/office/officeart/2018/5/layout/IconCircleLabelList"/>
    <dgm:cxn modelId="{2E960512-A5FD-45A8-B86C-FA00C67A5048}" type="presParOf" srcId="{ADA5F1C7-DDFD-4A0A-A4CC-C47FD0F6A254}" destId="{FE2EB044-FCAB-462D-BA0D-65F77A0EE916}" srcOrd="1" destOrd="0" presId="urn:microsoft.com/office/officeart/2018/5/layout/IconCircleLabelList"/>
    <dgm:cxn modelId="{E1C8B919-2DD3-4C62-ADA4-74E6783EB2F2}" type="presParOf" srcId="{ADA5F1C7-DDFD-4A0A-A4CC-C47FD0F6A254}" destId="{B7DFCDEE-3FC3-430F-8962-6DF202D5AC2D}" srcOrd="2" destOrd="0" presId="urn:microsoft.com/office/officeart/2018/5/layout/IconCircleLabelList"/>
    <dgm:cxn modelId="{5A40036F-75BF-428D-95D9-DA80A997A0EE}" type="presParOf" srcId="{B7DFCDEE-3FC3-430F-8962-6DF202D5AC2D}" destId="{3844D407-6175-4B83-A110-CC95E9C99B03}" srcOrd="0" destOrd="0" presId="urn:microsoft.com/office/officeart/2018/5/layout/IconCircleLabelList"/>
    <dgm:cxn modelId="{DB8BEA25-2FDA-4B78-A651-B7AA40F72426}" type="presParOf" srcId="{B7DFCDEE-3FC3-430F-8962-6DF202D5AC2D}" destId="{F550547B-1103-44FB-A24B-440D3CE4A206}" srcOrd="1" destOrd="0" presId="urn:microsoft.com/office/officeart/2018/5/layout/IconCircleLabelList"/>
    <dgm:cxn modelId="{00524F06-2CB7-4A0E-958B-69B5E71FD67B}" type="presParOf" srcId="{B7DFCDEE-3FC3-430F-8962-6DF202D5AC2D}" destId="{B93AC0F0-5923-4CBB-89F0-DF3355FC94C8}" srcOrd="2" destOrd="0" presId="urn:microsoft.com/office/officeart/2018/5/layout/IconCircleLabelList"/>
    <dgm:cxn modelId="{A8887F85-A9FC-4CB1-AE9C-E75E438459A5}" type="presParOf" srcId="{B7DFCDEE-3FC3-430F-8962-6DF202D5AC2D}" destId="{D5E41BC9-B7E0-466A-B1F4-6D871C3C1D2E}" srcOrd="3" destOrd="0" presId="urn:microsoft.com/office/officeart/2018/5/layout/IconCircleLabelList"/>
    <dgm:cxn modelId="{C0A45FD1-FDEF-48A3-85D4-319C67D16EBF}" type="presParOf" srcId="{ADA5F1C7-DDFD-4A0A-A4CC-C47FD0F6A254}" destId="{7578359D-4353-4BC9-9B64-54FDE464489C}" srcOrd="3" destOrd="0" presId="urn:microsoft.com/office/officeart/2018/5/layout/IconCircleLabelList"/>
    <dgm:cxn modelId="{50C66716-A4DD-4311-916D-1951A91D382E}" type="presParOf" srcId="{ADA5F1C7-DDFD-4A0A-A4CC-C47FD0F6A254}" destId="{6D3AB2D0-DA47-4DC9-84EE-7A9FE1CA1404}" srcOrd="4" destOrd="0" presId="urn:microsoft.com/office/officeart/2018/5/layout/IconCircleLabelList"/>
    <dgm:cxn modelId="{BBC650A2-1207-49A8-A5C0-0B676707D93C}" type="presParOf" srcId="{6D3AB2D0-DA47-4DC9-84EE-7A9FE1CA1404}" destId="{452D5F2D-1F10-4AE2-8A8A-B5A2955E9397}" srcOrd="0" destOrd="0" presId="urn:microsoft.com/office/officeart/2018/5/layout/IconCircleLabelList"/>
    <dgm:cxn modelId="{E84A84B1-B833-40BF-902A-4E53F09D625F}" type="presParOf" srcId="{6D3AB2D0-DA47-4DC9-84EE-7A9FE1CA1404}" destId="{7C5D9EED-8F4B-405E-A49B-34C3E2D4C9E4}" srcOrd="1" destOrd="0" presId="urn:microsoft.com/office/officeart/2018/5/layout/IconCircleLabelList"/>
    <dgm:cxn modelId="{EE3D2880-8003-433F-A1A5-AF6D090464D6}" type="presParOf" srcId="{6D3AB2D0-DA47-4DC9-84EE-7A9FE1CA1404}" destId="{942F3635-922F-4306-804F-0CB1E258356D}" srcOrd="2" destOrd="0" presId="urn:microsoft.com/office/officeart/2018/5/layout/IconCircleLabelList"/>
    <dgm:cxn modelId="{2AC62964-FD35-4E7A-8A04-53BFDF5F559E}" type="presParOf" srcId="{6D3AB2D0-DA47-4DC9-84EE-7A9FE1CA1404}" destId="{DFCB1B44-9DB0-4422-BCD9-B051BF3AD8DF}" srcOrd="3" destOrd="0" presId="urn:microsoft.com/office/officeart/2018/5/layout/IconCircleLabelList"/>
    <dgm:cxn modelId="{F0BCE348-B830-4A0D-9E61-E961B03AC62F}" type="presParOf" srcId="{ADA5F1C7-DDFD-4A0A-A4CC-C47FD0F6A254}" destId="{77C9CA2C-6BEF-4441-B181-194683C7DE2C}" srcOrd="5" destOrd="0" presId="urn:microsoft.com/office/officeart/2018/5/layout/IconCircleLabelList"/>
    <dgm:cxn modelId="{5E7F6504-07B7-4786-A1BE-BE95D09EC02C}" type="presParOf" srcId="{ADA5F1C7-DDFD-4A0A-A4CC-C47FD0F6A254}" destId="{F2652A75-197D-4AEC-8C26-07F3B73BD66F}" srcOrd="6" destOrd="0" presId="urn:microsoft.com/office/officeart/2018/5/layout/IconCircleLabelList"/>
    <dgm:cxn modelId="{B06D9B0B-8CDB-4C4A-872C-75DA2DBD1F05}" type="presParOf" srcId="{F2652A75-197D-4AEC-8C26-07F3B73BD66F}" destId="{B4F202E7-78B8-4C59-92D4-9234EAA31C30}" srcOrd="0" destOrd="0" presId="urn:microsoft.com/office/officeart/2018/5/layout/IconCircleLabelList"/>
    <dgm:cxn modelId="{2ED024DE-EB25-44CB-B841-7B751A163DED}" type="presParOf" srcId="{F2652A75-197D-4AEC-8C26-07F3B73BD66F}" destId="{0D6981BC-6DA6-4FCD-9C01-400477E91F09}" srcOrd="1" destOrd="0" presId="urn:microsoft.com/office/officeart/2018/5/layout/IconCircleLabelList"/>
    <dgm:cxn modelId="{18B5B3AF-4E5B-446B-95C0-439646A2F66A}" type="presParOf" srcId="{F2652A75-197D-4AEC-8C26-07F3B73BD66F}" destId="{04B008B2-A1AE-4C3E-AA51-B7B93E17C80A}" srcOrd="2" destOrd="0" presId="urn:microsoft.com/office/officeart/2018/5/layout/IconCircleLabelList"/>
    <dgm:cxn modelId="{3D5687FF-CEF8-4E62-A89B-DEFD05814C4C}" type="presParOf" srcId="{F2652A75-197D-4AEC-8C26-07F3B73BD66F}" destId="{7B3E9A4C-183B-471A-81EE-8DCC952CDA02}" srcOrd="3" destOrd="0" presId="urn:microsoft.com/office/officeart/2018/5/layout/IconCircleLabelList"/>
    <dgm:cxn modelId="{36382A71-3532-4E69-906B-E4E5EC6981B0}" type="presParOf" srcId="{ADA5F1C7-DDFD-4A0A-A4CC-C47FD0F6A254}" destId="{788660ED-EFB8-4596-94CE-F14E263B0195}" srcOrd="7" destOrd="0" presId="urn:microsoft.com/office/officeart/2018/5/layout/IconCircleLabelList"/>
    <dgm:cxn modelId="{AAB315BB-4C85-4FF4-9169-061F759C7DF0}" type="presParOf" srcId="{ADA5F1C7-DDFD-4A0A-A4CC-C47FD0F6A254}" destId="{2638B9D7-C5F1-48C1-AEB3-F8B8D8556ADD}" srcOrd="8" destOrd="0" presId="urn:microsoft.com/office/officeart/2018/5/layout/IconCircleLabelList"/>
    <dgm:cxn modelId="{288902E5-56A8-4900-A4CF-2A7AE7CD32F1}" type="presParOf" srcId="{2638B9D7-C5F1-48C1-AEB3-F8B8D8556ADD}" destId="{51DAE22F-BC84-44ED-81EC-1F3B259B1F18}" srcOrd="0" destOrd="0" presId="urn:microsoft.com/office/officeart/2018/5/layout/IconCircleLabelList"/>
    <dgm:cxn modelId="{30E6F4C1-C9C0-460E-87D2-67E59A7A35F2}" type="presParOf" srcId="{2638B9D7-C5F1-48C1-AEB3-F8B8D8556ADD}" destId="{64FC732B-EE58-4DB2-A9D8-6556E5C01373}" srcOrd="1" destOrd="0" presId="urn:microsoft.com/office/officeart/2018/5/layout/IconCircleLabelList"/>
    <dgm:cxn modelId="{F766F425-F6FF-4582-9905-70619AE1FB18}" type="presParOf" srcId="{2638B9D7-C5F1-48C1-AEB3-F8B8D8556ADD}" destId="{E1CB9292-C9B7-408F-BF02-7B1CD208F47C}" srcOrd="2" destOrd="0" presId="urn:microsoft.com/office/officeart/2018/5/layout/IconCircleLabelList"/>
    <dgm:cxn modelId="{EDDE835F-AD68-43A3-9389-6CBF66FB30F0}" type="presParOf" srcId="{2638B9D7-C5F1-48C1-AEB3-F8B8D8556ADD}" destId="{269C2907-FEF4-4CA8-836B-EEAE04AA90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91F0D-7043-4093-A62C-E5C9F039B1E4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C1687-AC7C-4010-A810-21A21FB0D858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7566A-64F9-4475-B829-B2D57FB17008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What is Waven</a:t>
          </a:r>
        </a:p>
      </dsp:txBody>
      <dsp:txXfrm>
        <a:off x="333914" y="2456402"/>
        <a:ext cx="1800000" cy="720000"/>
      </dsp:txXfrm>
    </dsp:sp>
    <dsp:sp modelId="{3844D407-6175-4B83-A110-CC95E9C99B03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0547B-1103-44FB-A24B-440D3CE4A206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41BC9-B7E0-466A-B1F4-6D871C3C1D2E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How the idea came to be</a:t>
          </a:r>
        </a:p>
      </dsp:txBody>
      <dsp:txXfrm>
        <a:off x="2448914" y="2456402"/>
        <a:ext cx="1800000" cy="720000"/>
      </dsp:txXfrm>
    </dsp:sp>
    <dsp:sp modelId="{452D5F2D-1F10-4AE2-8A8A-B5A2955E9397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D9EED-8F4B-405E-A49B-34C3E2D4C9E4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B1B44-9DB0-4422-BCD9-B051BF3AD8DF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Presentation video</a:t>
          </a:r>
        </a:p>
      </dsp:txBody>
      <dsp:txXfrm>
        <a:off x="4563914" y="2456402"/>
        <a:ext cx="1800000" cy="720000"/>
      </dsp:txXfrm>
    </dsp:sp>
    <dsp:sp modelId="{B4F202E7-78B8-4C59-92D4-9234EAA31C30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981BC-6DA6-4FCD-9C01-400477E91F09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E9A4C-183B-471A-81EE-8DCC952CDA02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How it works</a:t>
          </a:r>
        </a:p>
      </dsp:txBody>
      <dsp:txXfrm>
        <a:off x="6678914" y="2456402"/>
        <a:ext cx="1800000" cy="720000"/>
      </dsp:txXfrm>
    </dsp:sp>
    <dsp:sp modelId="{51DAE22F-BC84-44ED-81EC-1F3B259B1F18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C732B-EE58-4DB2-A9D8-6556E5C01373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C2907-FEF4-4CA8-836B-EEAE04AA9004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Our code</a:t>
          </a:r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l7v3CiTYE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fr-FR" sz="4800" b="1">
                <a:solidFill>
                  <a:srgbClr val="FFFFFF"/>
                </a:solidFill>
                <a:ea typeface="Calibri Light"/>
                <a:cs typeface="Calibri Light"/>
              </a:rPr>
              <a:t>WAVENTURE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000077" y="4828552"/>
            <a:ext cx="2173226" cy="1573578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By</a:t>
            </a:r>
            <a:endParaRPr lang="fr-FR">
              <a:solidFill>
                <a:srgbClr val="000000"/>
              </a:solidFill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LEFEBVRE Romain</a:t>
            </a:r>
            <a:endParaRPr lang="fr-FR"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HIRTH Quentin</a:t>
            </a:r>
            <a:endParaRPr lang="fr-FR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LEDRU Solal</a:t>
            </a:r>
            <a:endParaRPr lang="fr-FR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CARRE Arthur</a:t>
            </a:r>
            <a:endParaRPr lang="fr-FR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fr-FR" sz="4800" b="1" err="1">
                <a:solidFill>
                  <a:srgbClr val="FFFFFF"/>
                </a:solidFill>
                <a:ea typeface="Calibri Light"/>
                <a:cs typeface="Calibri Light"/>
              </a:rPr>
              <a:t>Thanks</a:t>
            </a:r>
            <a:r>
              <a:rPr lang="fr-FR" sz="4800" b="1">
                <a:solidFill>
                  <a:srgbClr val="FFFFFF"/>
                </a:solidFill>
                <a:ea typeface="Calibri Light"/>
                <a:cs typeface="Calibri Light"/>
              </a:rPr>
              <a:t> for listening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000077" y="4828552"/>
            <a:ext cx="2173226" cy="1573578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By</a:t>
            </a:r>
            <a:endParaRPr lang="fr-FR">
              <a:solidFill>
                <a:srgbClr val="000000"/>
              </a:solidFill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LEFEBVRE Romain</a:t>
            </a:r>
            <a:endParaRPr lang="fr-FR"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HIRTH Quentin</a:t>
            </a:r>
            <a:endParaRPr lang="fr-FR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LEDRU Solal</a:t>
            </a:r>
            <a:endParaRPr lang="fr-FR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fr-FR">
                <a:solidFill>
                  <a:srgbClr val="FFFFFF"/>
                </a:solidFill>
                <a:cs typeface="Calibri"/>
              </a:rPr>
              <a:t>CARRE Arthur</a:t>
            </a:r>
            <a:endParaRPr lang="fr-FR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9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72C3-DA60-56E3-59FA-FB6048C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Summary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512C2-AD25-CF87-050E-037A7E677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421627"/>
              </p:ext>
            </p:extLst>
          </p:nvPr>
        </p:nvGraphicFramePr>
        <p:xfrm>
          <a:off x="365014" y="238088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11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C0A00-4C89-44F0-8DE3-D8768644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Waven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C4C6F-FC98-4729-8163-68988E9A1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4" r="1424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AD89E9-0C44-B49D-AFCC-2994962E3B42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2023/06/19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Turn-based Game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Quests </a:t>
            </a:r>
            <a:endParaRPr lang="en-US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a typeface="Calibri"/>
                <a:cs typeface="Calibri"/>
              </a:rPr>
              <a:t>3 actions possible</a:t>
            </a:r>
            <a:endParaRPr lang="en-US" sz="1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3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bulb idea concept">
            <a:extLst>
              <a:ext uri="{FF2B5EF4-FFF2-40B4-BE49-F238E27FC236}">
                <a16:creationId xmlns:a16="http://schemas.microsoft.com/office/drawing/2014/main" id="{D592D594-878B-2A31-324D-D1AA80E9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98" b="-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0DDDC-159E-EBEA-D925-E3E026B1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the idea came to be</a:t>
            </a:r>
          </a:p>
        </p:txBody>
      </p:sp>
    </p:spTree>
    <p:extLst>
      <p:ext uri="{BB962C8B-B14F-4D97-AF65-F5344CB8AC3E}">
        <p14:creationId xmlns:p14="http://schemas.microsoft.com/office/powerpoint/2010/main" val="294372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E6A78-213A-BF5C-691C-5B431B42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8" y="-3803"/>
            <a:ext cx="4147529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Presentation Video</a:t>
            </a:r>
            <a:endParaRPr lang="en-US" sz="4000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6" name="Média en ligne 5" title="Waventure demo">
            <a:hlinkClick r:id="" action="ppaction://media"/>
            <a:extLst>
              <a:ext uri="{FF2B5EF4-FFF2-40B4-BE49-F238E27FC236}">
                <a16:creationId xmlns:a16="http://schemas.microsoft.com/office/drawing/2014/main" id="{8A732B1E-1A89-0C6C-F6E4-780407A015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47795" y="-4590"/>
            <a:ext cx="8130247" cy="68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07721-9070-ECE5-473F-716CBC6F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7" y="208415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it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D781-4666-F780-0532-4602C9F9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94" y="1641275"/>
            <a:ext cx="8166149" cy="521665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8CEF6-25A1-1D28-10D9-55466414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8717" y="1118"/>
            <a:ext cx="3569548" cy="6859588"/>
          </a:xfrm>
        </p:spPr>
      </p:pic>
    </p:spTree>
    <p:extLst>
      <p:ext uri="{BB962C8B-B14F-4D97-AF65-F5344CB8AC3E}">
        <p14:creationId xmlns:p14="http://schemas.microsoft.com/office/powerpoint/2010/main" val="310698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07721-9070-ECE5-473F-716CBC6F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7" y="208415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  <a:cs typeface="Calibri Light"/>
              </a:rPr>
              <a:t>Recognition</a:t>
            </a:r>
            <a:endParaRPr lang="fr-FR"/>
          </a:p>
        </p:txBody>
      </p:sp>
      <p:pic>
        <p:nvPicPr>
          <p:cNvPr id="6" name="Image 5" descr="Une image contenant capture d’écran, Jeu PC, Logiciel de jeu vidéo, Jeu vidéo de stratégie&#10;&#10;Description générée automatiquement">
            <a:extLst>
              <a:ext uri="{FF2B5EF4-FFF2-40B4-BE49-F238E27FC236}">
                <a16:creationId xmlns:a16="http://schemas.microsoft.com/office/drawing/2014/main" id="{E9469F2A-AD6D-8427-E63F-617DF6CE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2" y="971523"/>
            <a:ext cx="8152186" cy="51339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B6A393-B662-0B2F-B2A7-2194F1B77DC7}"/>
              </a:ext>
            </a:extLst>
          </p:cNvPr>
          <p:cNvSpPr txBox="1"/>
          <p:nvPr/>
        </p:nvSpPr>
        <p:spPr>
          <a:xfrm>
            <a:off x="8825372" y="4322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i="1">
                <a:cs typeface="Calibri"/>
              </a:rPr>
              <a:t>Stats screen</a:t>
            </a:r>
            <a:endParaRPr lang="fr-FR" sz="2000" i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267705-DB95-0E87-E4A0-177FAF0C3AB3}"/>
              </a:ext>
            </a:extLst>
          </p:cNvPr>
          <p:cNvSpPr txBox="1"/>
          <p:nvPr/>
        </p:nvSpPr>
        <p:spPr>
          <a:xfrm>
            <a:off x="8299485" y="628144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i="1" err="1">
                <a:cs typeface="Calibri"/>
              </a:rPr>
              <a:t>Available</a:t>
            </a:r>
            <a:r>
              <a:rPr lang="fr-FR" sz="2000" i="1">
                <a:cs typeface="Calibri"/>
              </a:rPr>
              <a:t> </a:t>
            </a:r>
            <a:r>
              <a:rPr lang="fr-FR" sz="2000" i="1" err="1">
                <a:cs typeface="Calibri"/>
              </a:rPr>
              <a:t>spells</a:t>
            </a:r>
            <a:endParaRPr lang="fr-FR" sz="2000" i="1" err="1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8BBFB77E-593A-2271-3922-6A10FC2BEC9B}"/>
              </a:ext>
            </a:extLst>
          </p:cNvPr>
          <p:cNvSpPr/>
          <p:nvPr/>
        </p:nvSpPr>
        <p:spPr>
          <a:xfrm>
            <a:off x="10504330" y="466858"/>
            <a:ext cx="332704" cy="44002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6C9BD784-B699-EBF6-BDB5-0F10882FEEB0}"/>
              </a:ext>
            </a:extLst>
          </p:cNvPr>
          <p:cNvSpPr/>
          <p:nvPr/>
        </p:nvSpPr>
        <p:spPr>
          <a:xfrm rot="10800000">
            <a:off x="7767569" y="6251618"/>
            <a:ext cx="332704" cy="44002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50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07721-9070-ECE5-473F-716CBC6F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7" y="208415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Using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r>
              <a:rPr lang="en-US" sz="4000">
                <a:solidFill>
                  <a:srgbClr val="FFFFFF"/>
                </a:solidFill>
                <a:cs typeface="Calibri Light"/>
              </a:rPr>
              <a:t>Tesseract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30A6EE-67BB-0DD2-5677-C4337CD60B66}"/>
              </a:ext>
            </a:extLst>
          </p:cNvPr>
          <p:cNvSpPr txBox="1"/>
          <p:nvPr/>
        </p:nvSpPr>
        <p:spPr>
          <a:xfrm>
            <a:off x="4520812" y="3173304"/>
            <a:ext cx="65853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cs typeface="Calibri"/>
              </a:rPr>
              <a:t>Best Case Scenario : 142 . |0 b4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3C0B96-CD18-AACA-E690-984A4FE3E38C}"/>
              </a:ext>
            </a:extLst>
          </p:cNvPr>
          <p:cNvSpPr txBox="1"/>
          <p:nvPr/>
        </p:nvSpPr>
        <p:spPr>
          <a:xfrm>
            <a:off x="4517466" y="4342298"/>
            <a:ext cx="658539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>
                <a:cs typeface="Calibri"/>
              </a:rPr>
              <a:t>Worst</a:t>
            </a:r>
            <a:r>
              <a:rPr lang="fr-FR" sz="2800">
                <a:cs typeface="Calibri"/>
              </a:rPr>
              <a:t> Case Scenario : Pre : </a:t>
            </a:r>
          </a:p>
          <a:p>
            <a:endParaRPr lang="fr-FR" sz="2800">
              <a:cs typeface="Calibri"/>
            </a:endParaRPr>
          </a:p>
          <a:p>
            <a:r>
              <a:rPr lang="fr-FR" sz="2800">
                <a:cs typeface="Calibri"/>
              </a:rPr>
              <a:t>                                      o0</a:t>
            </a:r>
          </a:p>
        </p:txBody>
      </p:sp>
      <p:pic>
        <p:nvPicPr>
          <p:cNvPr id="7" name="Image 6" descr="Une image contenant capture d’écran, noir, croquis, blanc&#10;&#10;Description générée automatiquement">
            <a:extLst>
              <a:ext uri="{FF2B5EF4-FFF2-40B4-BE49-F238E27FC236}">
                <a16:creationId xmlns:a16="http://schemas.microsoft.com/office/drawing/2014/main" id="{35613219-1B3D-9105-855B-AD88EC07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82" y="1523528"/>
            <a:ext cx="6662057" cy="9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0DDDC-159E-EBEA-D925-E3E026B1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9" y="2950387"/>
            <a:ext cx="3497617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/>
              </a:rPr>
              <a:t>Understand our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r>
              <a:rPr lang="en-US" sz="4000">
                <a:solidFill>
                  <a:srgbClr val="FFFFFF"/>
                </a:solidFill>
                <a:cs typeface="Calibri Light"/>
              </a:rPr>
              <a:t>AI 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pic>
        <p:nvPicPr>
          <p:cNvPr id="6" name="Image 5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D252A78D-608E-D7CE-ED41-A2674DC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316" y="67937"/>
            <a:ext cx="3700045" cy="67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054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10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WAVENTURE</vt:lpstr>
      <vt:lpstr>Summary</vt:lpstr>
      <vt:lpstr>Waven</vt:lpstr>
      <vt:lpstr>How the idea came to be</vt:lpstr>
      <vt:lpstr>Presentation Video</vt:lpstr>
      <vt:lpstr>How it works</vt:lpstr>
      <vt:lpstr>Data Recognition</vt:lpstr>
      <vt:lpstr>Using Tesseract</vt:lpstr>
      <vt:lpstr>Understand our AI 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2023-12-07T04:39:54Z</dcterms:created>
  <dcterms:modified xsi:type="dcterms:W3CDTF">2023-12-08T05:06:05Z</dcterms:modified>
</cp:coreProperties>
</file>